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ina Oruaas" userId="aeb3a4d0-f8e9-4f09-ab3b-d56bc2883116" providerId="ADAL" clId="{1D4E189E-0797-46B8-B7C6-54BB6E951125}"/>
    <pc:docChg chg="custSel modSld">
      <pc:chgData name="Riina Oruaas" userId="aeb3a4d0-f8e9-4f09-ab3b-d56bc2883116" providerId="ADAL" clId="{1D4E189E-0797-46B8-B7C6-54BB6E951125}" dt="2023-11-17T12:58:41.238" v="261" actId="20577"/>
      <pc:docMkLst>
        <pc:docMk/>
      </pc:docMkLst>
      <pc:sldChg chg="modSp">
        <pc:chgData name="Riina Oruaas" userId="aeb3a4d0-f8e9-4f09-ab3b-d56bc2883116" providerId="ADAL" clId="{1D4E189E-0797-46B8-B7C6-54BB6E951125}" dt="2023-11-17T12:58:41.238" v="261" actId="20577"/>
        <pc:sldMkLst>
          <pc:docMk/>
          <pc:sldMk cId="2875878036" sldId="257"/>
        </pc:sldMkLst>
        <pc:spChg chg="mod">
          <ac:chgData name="Riina Oruaas" userId="aeb3a4d0-f8e9-4f09-ab3b-d56bc2883116" providerId="ADAL" clId="{1D4E189E-0797-46B8-B7C6-54BB6E951125}" dt="2023-11-17T12:58:30.769" v="238" actId="27636"/>
          <ac:spMkLst>
            <pc:docMk/>
            <pc:sldMk cId="2875878036" sldId="257"/>
            <ac:spMk id="6" creationId="{B96657AF-43A6-42A2-A445-3BF30561827C}"/>
          </ac:spMkLst>
        </pc:spChg>
        <pc:spChg chg="mod">
          <ac:chgData name="Riina Oruaas" userId="aeb3a4d0-f8e9-4f09-ab3b-d56bc2883116" providerId="ADAL" clId="{1D4E189E-0797-46B8-B7C6-54BB6E951125}" dt="2023-11-17T12:58:41.238" v="261" actId="20577"/>
          <ac:spMkLst>
            <pc:docMk/>
            <pc:sldMk cId="2875878036" sldId="257"/>
            <ac:spMk id="8" creationId="{BE782542-2B27-4A88-9BFF-3D35C0F570FF}"/>
          </ac:spMkLst>
        </pc:spChg>
      </pc:sldChg>
      <pc:sldChg chg="modSp">
        <pc:chgData name="Riina Oruaas" userId="aeb3a4d0-f8e9-4f09-ab3b-d56bc2883116" providerId="ADAL" clId="{1D4E189E-0797-46B8-B7C6-54BB6E951125}" dt="2023-11-17T12:55:29.755" v="54" actId="20577"/>
        <pc:sldMkLst>
          <pc:docMk/>
          <pc:sldMk cId="2848213533" sldId="258"/>
        </pc:sldMkLst>
        <pc:spChg chg="mod">
          <ac:chgData name="Riina Oruaas" userId="aeb3a4d0-f8e9-4f09-ab3b-d56bc2883116" providerId="ADAL" clId="{1D4E189E-0797-46B8-B7C6-54BB6E951125}" dt="2023-11-17T12:55:29.755" v="54" actId="20577"/>
          <ac:spMkLst>
            <pc:docMk/>
            <pc:sldMk cId="2848213533" sldId="258"/>
            <ac:spMk id="4" creationId="{909C1369-F1F7-4B66-8766-41A0D5E645C1}"/>
          </ac:spMkLst>
        </pc:spChg>
      </pc:sldChg>
    </pc:docChg>
  </pc:docChgLst>
  <pc:docChgLst>
    <pc:chgData name="Riina Oruaas" userId="aeb3a4d0-f8e9-4f09-ab3b-d56bc2883116" providerId="ADAL" clId="{F85C92F6-BD17-4A8A-8206-BD6B5BCB3CE4}"/>
    <pc:docChg chg="custSel addSld modSld sldOrd">
      <pc:chgData name="Riina Oruaas" userId="aeb3a4d0-f8e9-4f09-ab3b-d56bc2883116" providerId="ADAL" clId="{F85C92F6-BD17-4A8A-8206-BD6B5BCB3CE4}" dt="2024-01-11T13:43:34.759" v="1242" actId="20577"/>
      <pc:docMkLst>
        <pc:docMk/>
      </pc:docMkLst>
      <pc:sldChg chg="modSp">
        <pc:chgData name="Riina Oruaas" userId="aeb3a4d0-f8e9-4f09-ab3b-d56bc2883116" providerId="ADAL" clId="{F85C92F6-BD17-4A8A-8206-BD6B5BCB3CE4}" dt="2024-01-11T13:43:34.759" v="1242" actId="20577"/>
        <pc:sldMkLst>
          <pc:docMk/>
          <pc:sldMk cId="3179950124" sldId="256"/>
        </pc:sldMkLst>
        <pc:spChg chg="mod">
          <ac:chgData name="Riina Oruaas" userId="aeb3a4d0-f8e9-4f09-ab3b-d56bc2883116" providerId="ADAL" clId="{F85C92F6-BD17-4A8A-8206-BD6B5BCB3CE4}" dt="2024-01-11T13:43:34.759" v="1242" actId="20577"/>
          <ac:spMkLst>
            <pc:docMk/>
            <pc:sldMk cId="3179950124" sldId="256"/>
            <ac:spMk id="3" creationId="{307634E1-07C2-41B4-B742-039DC2302D84}"/>
          </ac:spMkLst>
        </pc:spChg>
      </pc:sldChg>
      <pc:sldChg chg="addSp modSp">
        <pc:chgData name="Riina Oruaas" userId="aeb3a4d0-f8e9-4f09-ab3b-d56bc2883116" providerId="ADAL" clId="{F85C92F6-BD17-4A8A-8206-BD6B5BCB3CE4}" dt="2024-01-11T13:42:37.425" v="1202" actId="20577"/>
        <pc:sldMkLst>
          <pc:docMk/>
          <pc:sldMk cId="2875878036" sldId="257"/>
        </pc:sldMkLst>
        <pc:spChg chg="add mod">
          <ac:chgData name="Riina Oruaas" userId="aeb3a4d0-f8e9-4f09-ab3b-d56bc2883116" providerId="ADAL" clId="{F85C92F6-BD17-4A8A-8206-BD6B5BCB3CE4}" dt="2024-01-11T12:27:41.461" v="854" actId="114"/>
          <ac:spMkLst>
            <pc:docMk/>
            <pc:sldMk cId="2875878036" sldId="257"/>
            <ac:spMk id="2" creationId="{44250866-0DF9-4C10-A63D-7A8A6E3C43DC}"/>
          </ac:spMkLst>
        </pc:spChg>
        <pc:spChg chg="mod">
          <ac:chgData name="Riina Oruaas" userId="aeb3a4d0-f8e9-4f09-ab3b-d56bc2883116" providerId="ADAL" clId="{F85C92F6-BD17-4A8A-8206-BD6B5BCB3CE4}" dt="2024-01-11T13:42:16.523" v="1195" actId="20577"/>
          <ac:spMkLst>
            <pc:docMk/>
            <pc:sldMk cId="2875878036" sldId="257"/>
            <ac:spMk id="6" creationId="{B96657AF-43A6-42A2-A445-3BF30561827C}"/>
          </ac:spMkLst>
        </pc:spChg>
        <pc:spChg chg="mod">
          <ac:chgData name="Riina Oruaas" userId="aeb3a4d0-f8e9-4f09-ab3b-d56bc2883116" providerId="ADAL" clId="{F85C92F6-BD17-4A8A-8206-BD6B5BCB3CE4}" dt="2024-01-11T13:42:37.425" v="1202" actId="20577"/>
          <ac:spMkLst>
            <pc:docMk/>
            <pc:sldMk cId="2875878036" sldId="257"/>
            <ac:spMk id="8" creationId="{BE782542-2B27-4A88-9BFF-3D35C0F570FF}"/>
          </ac:spMkLst>
        </pc:spChg>
      </pc:sldChg>
      <pc:sldChg chg="delSp modSp">
        <pc:chgData name="Riina Oruaas" userId="aeb3a4d0-f8e9-4f09-ab3b-d56bc2883116" providerId="ADAL" clId="{F85C92F6-BD17-4A8A-8206-BD6B5BCB3CE4}" dt="2024-01-11T13:43:24.356" v="1216" actId="20577"/>
        <pc:sldMkLst>
          <pc:docMk/>
          <pc:sldMk cId="2848213533" sldId="258"/>
        </pc:sldMkLst>
        <pc:spChg chg="del">
          <ac:chgData name="Riina Oruaas" userId="aeb3a4d0-f8e9-4f09-ab3b-d56bc2883116" providerId="ADAL" clId="{F85C92F6-BD17-4A8A-8206-BD6B5BCB3CE4}" dt="2024-01-11T12:32:50.119" v="968"/>
          <ac:spMkLst>
            <pc:docMk/>
            <pc:sldMk cId="2848213533" sldId="258"/>
            <ac:spMk id="3" creationId="{DB34E4F4-5595-48EB-ACE9-D3D922E17480}"/>
          </ac:spMkLst>
        </pc:spChg>
        <pc:spChg chg="mod">
          <ac:chgData name="Riina Oruaas" userId="aeb3a4d0-f8e9-4f09-ab3b-d56bc2883116" providerId="ADAL" clId="{F85C92F6-BD17-4A8A-8206-BD6B5BCB3CE4}" dt="2024-01-11T13:43:24.356" v="1216" actId="20577"/>
          <ac:spMkLst>
            <pc:docMk/>
            <pc:sldMk cId="2848213533" sldId="258"/>
            <ac:spMk id="4" creationId="{909C1369-F1F7-4B66-8766-41A0D5E645C1}"/>
          </ac:spMkLst>
        </pc:spChg>
        <pc:spChg chg="del">
          <ac:chgData name="Riina Oruaas" userId="aeb3a4d0-f8e9-4f09-ab3b-d56bc2883116" providerId="ADAL" clId="{F85C92F6-BD17-4A8A-8206-BD6B5BCB3CE4}" dt="2024-01-11T12:32:50.119" v="968"/>
          <ac:spMkLst>
            <pc:docMk/>
            <pc:sldMk cId="2848213533" sldId="258"/>
            <ac:spMk id="5" creationId="{55324837-24EB-440A-A890-D6A9F29B1148}"/>
          </ac:spMkLst>
        </pc:spChg>
        <pc:spChg chg="del">
          <ac:chgData name="Riina Oruaas" userId="aeb3a4d0-f8e9-4f09-ab3b-d56bc2883116" providerId="ADAL" clId="{F85C92F6-BD17-4A8A-8206-BD6B5BCB3CE4}" dt="2024-01-11T12:32:50.119" v="968"/>
          <ac:spMkLst>
            <pc:docMk/>
            <pc:sldMk cId="2848213533" sldId="258"/>
            <ac:spMk id="6" creationId="{1A577126-9693-4D75-B1B7-442BA8EEB098}"/>
          </ac:spMkLst>
        </pc:spChg>
      </pc:sldChg>
      <pc:sldChg chg="addSp delSp modSp add ord">
        <pc:chgData name="Riina Oruaas" userId="aeb3a4d0-f8e9-4f09-ab3b-d56bc2883116" providerId="ADAL" clId="{F85C92F6-BD17-4A8A-8206-BD6B5BCB3CE4}" dt="2024-01-11T13:43:02.463" v="1204"/>
        <pc:sldMkLst>
          <pc:docMk/>
          <pc:sldMk cId="2337183651" sldId="259"/>
        </pc:sldMkLst>
        <pc:spChg chg="mod">
          <ac:chgData name="Riina Oruaas" userId="aeb3a4d0-f8e9-4f09-ab3b-d56bc2883116" providerId="ADAL" clId="{F85C92F6-BD17-4A8A-8206-BD6B5BCB3CE4}" dt="2024-01-11T12:22:17.481" v="96" actId="20577"/>
          <ac:spMkLst>
            <pc:docMk/>
            <pc:sldMk cId="2337183651" sldId="259"/>
            <ac:spMk id="2" creationId="{351685BD-80F6-483A-9260-7467EEED38DC}"/>
          </ac:spMkLst>
        </pc:spChg>
        <pc:spChg chg="del">
          <ac:chgData name="Riina Oruaas" userId="aeb3a4d0-f8e9-4f09-ab3b-d56bc2883116" providerId="ADAL" clId="{F85C92F6-BD17-4A8A-8206-BD6B5BCB3CE4}" dt="2024-01-11T12:22:20.125" v="97"/>
          <ac:spMkLst>
            <pc:docMk/>
            <pc:sldMk cId="2337183651" sldId="259"/>
            <ac:spMk id="3" creationId="{B0D1C4B5-CFAF-4419-AB6E-5AE36D18774B}"/>
          </ac:spMkLst>
        </pc:spChg>
        <pc:spChg chg="del">
          <ac:chgData name="Riina Oruaas" userId="aeb3a4d0-f8e9-4f09-ab3b-d56bc2883116" providerId="ADAL" clId="{F85C92F6-BD17-4A8A-8206-BD6B5BCB3CE4}" dt="2024-01-11T12:22:20.125" v="97"/>
          <ac:spMkLst>
            <pc:docMk/>
            <pc:sldMk cId="2337183651" sldId="259"/>
            <ac:spMk id="4" creationId="{138DD42C-285A-4B84-ABA6-DCF819891EA3}"/>
          </ac:spMkLst>
        </pc:spChg>
        <pc:spChg chg="del">
          <ac:chgData name="Riina Oruaas" userId="aeb3a4d0-f8e9-4f09-ab3b-d56bc2883116" providerId="ADAL" clId="{F85C92F6-BD17-4A8A-8206-BD6B5BCB3CE4}" dt="2024-01-11T12:22:20.125" v="97"/>
          <ac:spMkLst>
            <pc:docMk/>
            <pc:sldMk cId="2337183651" sldId="259"/>
            <ac:spMk id="5" creationId="{EF313622-F73E-4208-9FF4-F67B2AEE38D5}"/>
          </ac:spMkLst>
        </pc:spChg>
        <pc:spChg chg="del">
          <ac:chgData name="Riina Oruaas" userId="aeb3a4d0-f8e9-4f09-ab3b-d56bc2883116" providerId="ADAL" clId="{F85C92F6-BD17-4A8A-8206-BD6B5BCB3CE4}" dt="2024-01-11T12:22:20.125" v="97"/>
          <ac:spMkLst>
            <pc:docMk/>
            <pc:sldMk cId="2337183651" sldId="259"/>
            <ac:spMk id="6" creationId="{68550C49-2E11-40B5-A065-8ABA9AA1E556}"/>
          </ac:spMkLst>
        </pc:spChg>
        <pc:spChg chg="add mod">
          <ac:chgData name="Riina Oruaas" userId="aeb3a4d0-f8e9-4f09-ab3b-d56bc2883116" providerId="ADAL" clId="{F85C92F6-BD17-4A8A-8206-BD6B5BCB3CE4}" dt="2024-01-11T13:42:46.596" v="1203" actId="20577"/>
          <ac:spMkLst>
            <pc:docMk/>
            <pc:sldMk cId="2337183651" sldId="259"/>
            <ac:spMk id="7" creationId="{FCD468A5-0677-47DF-B914-FFE0CD51C5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A56268F-2F91-47B0-B0DA-289B4B503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4D9BC48C-A316-485D-AE90-653DFC2B0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juhteksemplari alapealkirja laadi redigeerimiseks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D98C870-9984-4B9D-95EA-2F4D3F90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1B8AE29F-7369-4C9A-9BA7-D18AC25F3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3233F68-F4D0-430E-883E-A863A1318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0239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9D56D22-DD1B-403F-ADBF-F8817978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3F290AF0-F32C-4C0C-BDA5-7BB4B4E66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C4214629-9B40-4474-8440-D044AA560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4AB9C721-E3EB-403E-BC5E-141AAFBC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34A17799-CC38-4FF8-89E6-FDF97ED0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75884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>
            <a:extLst>
              <a:ext uri="{FF2B5EF4-FFF2-40B4-BE49-F238E27FC236}">
                <a16:creationId xmlns:a16="http://schemas.microsoft.com/office/drawing/2014/main" id="{284D117B-130C-43C8-B919-03CAF289EF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Vertikaalteksti kohatäide 2">
            <a:extLst>
              <a:ext uri="{FF2B5EF4-FFF2-40B4-BE49-F238E27FC236}">
                <a16:creationId xmlns:a16="http://schemas.microsoft.com/office/drawing/2014/main" id="{BE4A07B1-97E2-49C1-A38E-897F1F0480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1B3A1AF7-9D83-4CE7-A948-AB1644BA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BD0B7292-7453-41FD-90DF-D543A8607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BA134C45-1C6D-4926-BC6A-6F71050F9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8161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E93C0D6-6742-44E3-ACEF-0AE4B9C0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CE3A0E1-6C41-40D6-B83D-F335D57EF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98FDEF7-4A74-4B7C-AEB2-E47D2A3A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9E9EDC19-263D-448E-8C08-F0F64AD9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5DBD7E63-7644-4F9D-A3AC-E85C7437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0656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C3FAA26-E5AE-4176-9E67-4092A982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DB19A486-27EE-4D13-8925-9802A50AE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BC3E763D-A2C7-4F49-A96A-F4BFAF60D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B2A2F97-1DD7-4A01-A116-3DA7EA73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0D4205BD-DA5E-4491-BAAF-86CEF90BD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018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EF0D1BB-4095-487D-9BD7-DE756028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9D61039-8455-4125-83DB-A33971AA4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809C9E69-17A4-4B3D-AA79-09776B964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1D6B4BFB-6526-48C4-9BC2-CF7D98C6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F49DF25-FC00-4B20-A809-4D686D55C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A9112E18-7157-49A7-81F9-148FE45D2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02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0D3D04D-9D0A-44A6-A345-2034B991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ED0E1BA4-1E40-40CD-9376-41920B5E1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2CE006AF-7869-43D1-BBA6-8AE4D00D9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A056DFDE-7904-448B-8AED-0DEEAD0E5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C6083859-6D7F-4531-B046-203B15490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7" name="Kuupäeva kohatäide 6">
            <a:extLst>
              <a:ext uri="{FF2B5EF4-FFF2-40B4-BE49-F238E27FC236}">
                <a16:creationId xmlns:a16="http://schemas.microsoft.com/office/drawing/2014/main" id="{78289190-A6CC-45E9-94DF-02AAA03ED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8" name="Jaluse kohatäide 7">
            <a:extLst>
              <a:ext uri="{FF2B5EF4-FFF2-40B4-BE49-F238E27FC236}">
                <a16:creationId xmlns:a16="http://schemas.microsoft.com/office/drawing/2014/main" id="{A840AE19-7729-4F72-9761-0099ECB7D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>
            <a:extLst>
              <a:ext uri="{FF2B5EF4-FFF2-40B4-BE49-F238E27FC236}">
                <a16:creationId xmlns:a16="http://schemas.microsoft.com/office/drawing/2014/main" id="{19BFEB26-0B46-4A41-B7E9-E22BF467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220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625A212-138E-4045-99CF-15115E34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Kuupäeva kohatäide 2">
            <a:extLst>
              <a:ext uri="{FF2B5EF4-FFF2-40B4-BE49-F238E27FC236}">
                <a16:creationId xmlns:a16="http://schemas.microsoft.com/office/drawing/2014/main" id="{0240A3C8-B4DE-44EC-9826-6BFA7260F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4" name="Jaluse kohatäide 3">
            <a:extLst>
              <a:ext uri="{FF2B5EF4-FFF2-40B4-BE49-F238E27FC236}">
                <a16:creationId xmlns:a16="http://schemas.microsoft.com/office/drawing/2014/main" id="{18E822EC-A40F-4D10-868A-D3D28B51A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>
            <a:extLst>
              <a:ext uri="{FF2B5EF4-FFF2-40B4-BE49-F238E27FC236}">
                <a16:creationId xmlns:a16="http://schemas.microsoft.com/office/drawing/2014/main" id="{275BF2F1-846E-48F4-83F5-3F96C73A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1172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>
            <a:extLst>
              <a:ext uri="{FF2B5EF4-FFF2-40B4-BE49-F238E27FC236}">
                <a16:creationId xmlns:a16="http://schemas.microsoft.com/office/drawing/2014/main" id="{B956A656-51E1-4466-BE4E-7D9E3F802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3" name="Jaluse kohatäide 2">
            <a:extLst>
              <a:ext uri="{FF2B5EF4-FFF2-40B4-BE49-F238E27FC236}">
                <a16:creationId xmlns:a16="http://schemas.microsoft.com/office/drawing/2014/main" id="{B76CFCB4-2C76-4268-8035-3DAEA683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>
            <a:extLst>
              <a:ext uri="{FF2B5EF4-FFF2-40B4-BE49-F238E27FC236}">
                <a16:creationId xmlns:a16="http://schemas.microsoft.com/office/drawing/2014/main" id="{4F4FE495-6897-4F33-A2B2-263FE03E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9298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BBF8DD9-AA8E-4833-88FD-BD6384ADB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F2FB72E-2F99-4832-A860-803507570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B50FCB8D-5E2D-41AE-8615-312FD26C0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4A3675A4-DA3C-4915-AB1D-686EE3A65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2F8288F8-FB8F-4923-BFE0-71163591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BBD37A55-C719-4519-8575-486E865C2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779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16D1D40-DA0E-4C89-8179-008577C8F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Pildi kohatäide 2">
            <a:extLst>
              <a:ext uri="{FF2B5EF4-FFF2-40B4-BE49-F238E27FC236}">
                <a16:creationId xmlns:a16="http://schemas.microsoft.com/office/drawing/2014/main" id="{42E521ED-46B8-4561-A477-8BE38B4DD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>
            <a:extLst>
              <a:ext uri="{FF2B5EF4-FFF2-40B4-BE49-F238E27FC236}">
                <a16:creationId xmlns:a16="http://schemas.microsoft.com/office/drawing/2014/main" id="{2796B20C-7935-400B-9AD3-3B81A8047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Redigeerige juhteksemplari tekstilaade</a:t>
            </a:r>
          </a:p>
        </p:txBody>
      </p:sp>
      <p:sp>
        <p:nvSpPr>
          <p:cNvPr id="5" name="Kuupäeva kohatäide 4">
            <a:extLst>
              <a:ext uri="{FF2B5EF4-FFF2-40B4-BE49-F238E27FC236}">
                <a16:creationId xmlns:a16="http://schemas.microsoft.com/office/drawing/2014/main" id="{BB5D251A-B21A-4DEF-876B-558B908A3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6" name="Jaluse kohatäide 5">
            <a:extLst>
              <a:ext uri="{FF2B5EF4-FFF2-40B4-BE49-F238E27FC236}">
                <a16:creationId xmlns:a16="http://schemas.microsoft.com/office/drawing/2014/main" id="{C41A4804-0CB1-4D86-BF6E-81AF3521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>
            <a:extLst>
              <a:ext uri="{FF2B5EF4-FFF2-40B4-BE49-F238E27FC236}">
                <a16:creationId xmlns:a16="http://schemas.microsoft.com/office/drawing/2014/main" id="{73268610-9F5E-4F89-9140-C83068A22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0449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>
            <a:extLst>
              <a:ext uri="{FF2B5EF4-FFF2-40B4-BE49-F238E27FC236}">
                <a16:creationId xmlns:a16="http://schemas.microsoft.com/office/drawing/2014/main" id="{3F4C854B-0C8E-4EE1-8EF1-86FD8347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Klõpsake juhteksemplari pealkirja laadi redigeerimiseks</a:t>
            </a:r>
          </a:p>
        </p:txBody>
      </p:sp>
      <p:sp>
        <p:nvSpPr>
          <p:cNvPr id="3" name="Teksti kohatäide 2">
            <a:extLst>
              <a:ext uri="{FF2B5EF4-FFF2-40B4-BE49-F238E27FC236}">
                <a16:creationId xmlns:a16="http://schemas.microsoft.com/office/drawing/2014/main" id="{59B24D59-5DED-48E1-BA7C-F3B4E2D07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Redigeerige juhteksemplari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4" name="Kuupäeva kohatäide 3">
            <a:extLst>
              <a:ext uri="{FF2B5EF4-FFF2-40B4-BE49-F238E27FC236}">
                <a16:creationId xmlns:a16="http://schemas.microsoft.com/office/drawing/2014/main" id="{4E6092C7-35B5-4772-8945-8E5AAF794D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86A2-5017-4C92-A1F7-1B9CD3B02EA3}" type="datetimeFigureOut">
              <a:rPr lang="et-EE" smtClean="0"/>
              <a:t>11.01.2024</a:t>
            </a:fld>
            <a:endParaRPr lang="et-EE"/>
          </a:p>
        </p:txBody>
      </p:sp>
      <p:sp>
        <p:nvSpPr>
          <p:cNvPr id="5" name="Jaluse kohatäide 4">
            <a:extLst>
              <a:ext uri="{FF2B5EF4-FFF2-40B4-BE49-F238E27FC236}">
                <a16:creationId xmlns:a16="http://schemas.microsoft.com/office/drawing/2014/main" id="{5072B6DA-CD36-4B11-9CC0-64923107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>
            <a:extLst>
              <a:ext uri="{FF2B5EF4-FFF2-40B4-BE49-F238E27FC236}">
                <a16:creationId xmlns:a16="http://schemas.microsoft.com/office/drawing/2014/main" id="{A32B6F96-91B1-4EC3-A765-118277542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D4713-CDF9-47D1-93E9-240FB1CFAF8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3219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80311B5-CF68-4AC1-9D99-8FF3BA17D0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Praktika õppetöös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307634E1-07C2-41B4-B742-039DC2302D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/>
              <a:t>Kultuuriteaduste instituut</a:t>
            </a:r>
          </a:p>
        </p:txBody>
      </p:sp>
    </p:spTree>
    <p:extLst>
      <p:ext uri="{BB962C8B-B14F-4D97-AF65-F5344CB8AC3E}">
        <p14:creationId xmlns:p14="http://schemas.microsoft.com/office/powerpoint/2010/main" val="317995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51685BD-80F6-483A-9260-7467EEED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Praktikale mineku sammud</a:t>
            </a:r>
            <a:endParaRPr lang="en-GB" dirty="0"/>
          </a:p>
        </p:txBody>
      </p:sp>
      <p:sp>
        <p:nvSpPr>
          <p:cNvPr id="7" name="Sisu kohatäide 6">
            <a:extLst>
              <a:ext uri="{FF2B5EF4-FFF2-40B4-BE49-F238E27FC236}">
                <a16:creationId xmlns:a16="http://schemas.microsoft.com/office/drawing/2014/main" id="{FCD468A5-0677-47DF-B914-FFE0CD51C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t-EE" dirty="0"/>
              <a:t>Mõtle läbi oma võimalused.</a:t>
            </a:r>
          </a:p>
          <a:p>
            <a:pPr marL="457200" lvl="1" indent="0">
              <a:buNone/>
            </a:pPr>
            <a:r>
              <a:rPr lang="et-EE" dirty="0"/>
              <a:t> Sh praktika tegemise aeg, linn, praktikalaad.</a:t>
            </a:r>
          </a:p>
          <a:p>
            <a:pPr marL="514350" indent="-514350">
              <a:buAutoNum type="arabicPeriod"/>
            </a:pPr>
            <a:r>
              <a:rPr lang="et-EE" dirty="0"/>
              <a:t>Võta ühendust eriala praktikakoordinaatoriga ja liitu eriala vastava </a:t>
            </a:r>
            <a:r>
              <a:rPr lang="et-EE" dirty="0" err="1"/>
              <a:t>Moodle’i</a:t>
            </a:r>
            <a:r>
              <a:rPr lang="et-EE" dirty="0"/>
              <a:t>-kursusega.</a:t>
            </a:r>
          </a:p>
          <a:p>
            <a:pPr marL="514350" indent="-514350">
              <a:buAutoNum type="arabicPeriod"/>
            </a:pPr>
            <a:r>
              <a:rPr lang="et-EE" dirty="0"/>
              <a:t>Leia ise praktikakoht või kandideeri eriala listi tulnud praktikapakkumisele.</a:t>
            </a:r>
          </a:p>
          <a:p>
            <a:pPr marL="514350" indent="-514350">
              <a:buAutoNum type="arabicPeriod"/>
            </a:pPr>
            <a:r>
              <a:rPr lang="et-EE" dirty="0"/>
              <a:t>Lepi praktikajuhendaja ja praktikakoordinaatoriga kokku õpilepingu koostamise aeg. </a:t>
            </a:r>
          </a:p>
          <a:p>
            <a:pPr marL="514350" indent="-514350">
              <a:buAutoNum type="arabicPeriod"/>
            </a:pPr>
            <a:r>
              <a:rPr lang="et-EE" dirty="0"/>
              <a:t>Alusta praktikat!</a:t>
            </a:r>
          </a:p>
          <a:p>
            <a:pPr marL="514350" indent="-514350">
              <a:buAutoNum type="arabicPeriod"/>
            </a:pPr>
            <a:r>
              <a:rPr lang="et-EE" dirty="0"/>
              <a:t>Praktika keskel ja lõpus esita vajalikud dokumendid vastavalt eriala tingimustele. </a:t>
            </a:r>
          </a:p>
          <a:p>
            <a:pPr marL="0" indent="0">
              <a:buNone/>
            </a:pPr>
            <a:r>
              <a:rPr lang="et-EE" dirty="0"/>
              <a:t>NB! ÕIS registreerimine ei taga praktikakohta. </a:t>
            </a:r>
            <a:r>
              <a:rPr lang="et-EE" dirty="0" err="1"/>
              <a:t>ÕISis</a:t>
            </a:r>
            <a:r>
              <a:rPr lang="et-EE" dirty="0"/>
              <a:t> saab üliõpilase ainele registreerida õppejõud ka siis, kui kõik on tehtud.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18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44250866-0DF9-4C10-A63D-7A8A6E3C4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Võrdlus: tavalised </a:t>
            </a:r>
            <a:br>
              <a:rPr lang="et-EE" dirty="0"/>
            </a:br>
            <a:r>
              <a:rPr lang="et-EE" dirty="0"/>
              <a:t>õppeained </a:t>
            </a:r>
            <a:r>
              <a:rPr lang="et-EE" i="1" dirty="0"/>
              <a:t>vs</a:t>
            </a:r>
            <a:r>
              <a:rPr lang="et-EE" dirty="0"/>
              <a:t> praktika</a:t>
            </a:r>
            <a:endParaRPr lang="en-GB" dirty="0"/>
          </a:p>
        </p:txBody>
      </p:sp>
      <p:sp>
        <p:nvSpPr>
          <p:cNvPr id="5" name="Teksti kohatäide 4">
            <a:extLst>
              <a:ext uri="{FF2B5EF4-FFF2-40B4-BE49-F238E27FC236}">
                <a16:creationId xmlns:a16="http://schemas.microsoft.com/office/drawing/2014/main" id="{E1D40E25-81E6-4FB1-AD16-A00CCF1C7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Tavalised õppeained</a:t>
            </a:r>
          </a:p>
        </p:txBody>
      </p:sp>
      <p:sp>
        <p:nvSpPr>
          <p:cNvPr id="6" name="Sisu kohatäide 5">
            <a:extLst>
              <a:ext uri="{FF2B5EF4-FFF2-40B4-BE49-F238E27FC236}">
                <a16:creationId xmlns:a16="http://schemas.microsoft.com/office/drawing/2014/main" id="{B96657AF-43A6-42A2-A445-3BF3056182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Toimub semestri vältel + eksamisessioon</a:t>
            </a:r>
          </a:p>
          <a:p>
            <a:r>
              <a:rPr lang="et-EE" dirty="0"/>
              <a:t>Õppeprotsess on fikseeritud </a:t>
            </a:r>
            <a:r>
              <a:rPr lang="et-EE" dirty="0" err="1"/>
              <a:t>ÕISis</a:t>
            </a:r>
            <a:r>
              <a:rPr lang="et-EE" dirty="0"/>
              <a:t> ja järgib semestrite jaotust.</a:t>
            </a:r>
          </a:p>
          <a:p>
            <a:pPr lvl="1"/>
            <a:r>
              <a:rPr lang="et-EE" dirty="0"/>
              <a:t>Tudengi jaoks algab ainele registreerumisega.</a:t>
            </a:r>
          </a:p>
          <a:p>
            <a:r>
              <a:rPr lang="et-EE" dirty="0"/>
              <a:t>Töötatakse suuremas õppegrupis.</a:t>
            </a:r>
          </a:p>
          <a:p>
            <a:r>
              <a:rPr lang="et-EE" dirty="0"/>
              <a:t>Õppetöö tulemused väljastatakse kõigile ühel ajal. </a:t>
            </a:r>
          </a:p>
          <a:p>
            <a:r>
              <a:rPr lang="et-EE" dirty="0"/>
              <a:t>Kindel ainepunktide arv ja töömaht.</a:t>
            </a:r>
          </a:p>
        </p:txBody>
      </p:sp>
      <p:sp>
        <p:nvSpPr>
          <p:cNvPr id="7" name="Teksti kohatäide 6">
            <a:extLst>
              <a:ext uri="{FF2B5EF4-FFF2-40B4-BE49-F238E27FC236}">
                <a16:creationId xmlns:a16="http://schemas.microsoft.com/office/drawing/2014/main" id="{B31E0C98-8682-4344-9616-E73BD360E5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t-EE" dirty="0"/>
              <a:t>Praktika</a:t>
            </a:r>
          </a:p>
        </p:txBody>
      </p:sp>
      <p:sp>
        <p:nvSpPr>
          <p:cNvPr id="8" name="Sisu kohatäide 7">
            <a:extLst>
              <a:ext uri="{FF2B5EF4-FFF2-40B4-BE49-F238E27FC236}">
                <a16:creationId xmlns:a16="http://schemas.microsoft.com/office/drawing/2014/main" id="{BE782542-2B27-4A88-9BFF-3D35C0F570F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Võib teha igal ajal kalendriaasta jooksul.</a:t>
            </a:r>
          </a:p>
          <a:p>
            <a:r>
              <a:rPr lang="et-EE" dirty="0"/>
              <a:t>Praktikaprotsessi algus nõuab tudengilt initsiatiivi:</a:t>
            </a:r>
          </a:p>
          <a:p>
            <a:pPr lvl="1"/>
            <a:r>
              <a:rPr lang="et-EE" dirty="0"/>
              <a:t>praktika algab praktikakoha otsimise ja õpilepinguga. </a:t>
            </a:r>
          </a:p>
          <a:p>
            <a:pPr lvl="1"/>
            <a:r>
              <a:rPr lang="et-EE" dirty="0" err="1"/>
              <a:t>ÕISis</a:t>
            </a:r>
            <a:r>
              <a:rPr lang="et-EE" dirty="0"/>
              <a:t> registreerumine ei taga praktikakohta.</a:t>
            </a:r>
          </a:p>
          <a:p>
            <a:pPr lvl="1"/>
            <a:r>
              <a:rPr lang="et-EE" dirty="0" err="1"/>
              <a:t>ÕISis</a:t>
            </a:r>
            <a:r>
              <a:rPr lang="et-EE" dirty="0"/>
              <a:t> registreeruda võib kõige viimasena.</a:t>
            </a:r>
          </a:p>
          <a:p>
            <a:r>
              <a:rPr lang="et-EE" dirty="0"/>
              <a:t>Töötatakse enamasti individuaalselt.</a:t>
            </a:r>
          </a:p>
          <a:p>
            <a:pPr lvl="1"/>
            <a:r>
              <a:rPr lang="et-EE" dirty="0"/>
              <a:t>Vastavalt võimalusele paaris või grupina.</a:t>
            </a:r>
          </a:p>
          <a:p>
            <a:r>
              <a:rPr lang="et-EE" dirty="0"/>
              <a:t>Võib teha mitmes osas.</a:t>
            </a:r>
          </a:p>
          <a:p>
            <a:r>
              <a:rPr lang="et-EE" dirty="0"/>
              <a:t>Võib teha rohkem, kui miinimum ette näeb.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587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B62E03D-8160-4FF1-8087-5147EF41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Sarnasused</a:t>
            </a:r>
          </a:p>
        </p:txBody>
      </p:sp>
      <p:sp>
        <p:nvSpPr>
          <p:cNvPr id="4" name="Sisu kohatäide 3">
            <a:extLst>
              <a:ext uri="{FF2B5EF4-FFF2-40B4-BE49-F238E27FC236}">
                <a16:creationId xmlns:a16="http://schemas.microsoft.com/office/drawing/2014/main" id="{909C1369-F1F7-4B66-8766-41A0D5E64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/>
              <a:t>Nii tavalistel ainetel kui praktikal on: </a:t>
            </a:r>
          </a:p>
          <a:p>
            <a:r>
              <a:rPr lang="et-EE" dirty="0"/>
              <a:t>kindel koht õppekavas,</a:t>
            </a:r>
          </a:p>
          <a:p>
            <a:r>
              <a:rPr lang="et-EE" dirty="0"/>
              <a:t>kindel minimaalne tööhulk (</a:t>
            </a:r>
            <a:r>
              <a:rPr lang="et-EE" dirty="0" err="1"/>
              <a:t>EAPde</a:t>
            </a:r>
            <a:r>
              <a:rPr lang="et-EE" dirty="0"/>
              <a:t> arv),</a:t>
            </a:r>
          </a:p>
          <a:p>
            <a:r>
              <a:rPr lang="et-EE" dirty="0"/>
              <a:t>tulemust („töötasu“) arvestatakse ainepunktides.</a:t>
            </a:r>
          </a:p>
        </p:txBody>
      </p:sp>
    </p:spTree>
    <p:extLst>
      <p:ext uri="{BB962C8B-B14F-4D97-AF65-F5344CB8AC3E}">
        <p14:creationId xmlns:p14="http://schemas.microsoft.com/office/powerpoint/2010/main" val="284821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22F5C061B67F4A90A14524A380F08C" ma:contentTypeVersion="16" ma:contentTypeDescription="Loo uus dokument" ma:contentTypeScope="" ma:versionID="e79b98fcee43f123a7fc89ae7a1f1482">
  <xsd:schema xmlns:xsd="http://www.w3.org/2001/XMLSchema" xmlns:xs="http://www.w3.org/2001/XMLSchema" xmlns:p="http://schemas.microsoft.com/office/2006/metadata/properties" xmlns:ns3="3a294141-1131-4a9e-805f-5d53b5e5c7cb" xmlns:ns4="9428a8e8-8378-4f03-9ff4-092571325cbb" targetNamespace="http://schemas.microsoft.com/office/2006/metadata/properties" ma:root="true" ma:fieldsID="66a466a210d274c88116f2fc94572a80" ns3:_="" ns4:_="">
    <xsd:import namespace="3a294141-1131-4a9e-805f-5d53b5e5c7cb"/>
    <xsd:import namespace="9428a8e8-8378-4f03-9ff4-092571325c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294141-1131-4a9e-805f-5d53b5e5c7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28a8e8-8378-4f03-9ff4-092571325cb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Ühiskasutusse andmise üksikasjad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Vihjeräsi jagami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294141-1131-4a9e-805f-5d53b5e5c7c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C707F0-9625-4C1C-ABA1-94E491E15A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294141-1131-4a9e-805f-5d53b5e5c7cb"/>
    <ds:schemaRef ds:uri="9428a8e8-8378-4f03-9ff4-092571325c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69C3B7-C8C8-450F-8D79-F4D0C8B6BFBD}">
  <ds:schemaRefs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9428a8e8-8378-4f03-9ff4-092571325cbb"/>
    <ds:schemaRef ds:uri="3a294141-1131-4a9e-805f-5d53b5e5c7c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8860435-1261-4EA9-AF8C-E28008A5E3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216</Words>
  <Application>Microsoft Office PowerPoint</Application>
  <PresentationFormat>Laiekraan</PresentationFormat>
  <Paragraphs>34</Paragraphs>
  <Slides>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Office'i kujundus</vt:lpstr>
      <vt:lpstr>Praktika õppetöös</vt:lpstr>
      <vt:lpstr>Praktikale mineku sammud</vt:lpstr>
      <vt:lpstr>Võrdlus: tavalised  õppeained vs praktika</vt:lpstr>
      <vt:lpstr>Sarnasused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Praktika õppetöös</dc:title>
  <dc:creator>Riina Oruaas</dc:creator>
  <cp:lastModifiedBy>Riina Oruaas</cp:lastModifiedBy>
  <cp:revision>2</cp:revision>
  <dcterms:created xsi:type="dcterms:W3CDTF">2023-11-17T12:53:49Z</dcterms:created>
  <dcterms:modified xsi:type="dcterms:W3CDTF">2024-01-11T13:43:35Z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0x010100E622F5C061B67F4A90A14524A380F08C</vt:lpwstr>
  </property>
</Properties>
</file>